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28" r:id="rId13"/>
    <p:sldId id="370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0000500000000000000" pitchFamily="50" charset="-52"/>
      <p:regular r:id="rId56"/>
    </p:embeddedFont>
    <p:embeddedFont>
      <p:font typeface="HelveticaNeue LT CYR 57 Cond" panose="02000506050000020004" pitchFamily="2" charset="-52"/>
      <p:regular r:id="rId57"/>
      <p:bold r:id="rId58"/>
    </p:embeddedFont>
    <p:embeddedFont>
      <p:font typeface="Menlo" panose="020B0609030804020204" pitchFamily="49" charset="0"/>
      <p:regular r:id="rId5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43EC0187-AB59-498E-9B86-6591A0C2DB70}"/>
    <pc:docChg chg="undo custSel addSld delSld modSld">
      <pc:chgData name="Михаил Попов" userId="1ff28dec684c2c56" providerId="LiveId" clId="{43EC0187-AB59-498E-9B86-6591A0C2DB70}" dt="2021-10-28T22:06:46.715" v="7" actId="20577"/>
      <pc:docMkLst>
        <pc:docMk/>
      </pc:docMkLst>
      <pc:sldChg chg="add del">
        <pc:chgData name="Михаил Попов" userId="1ff28dec684c2c56" providerId="LiveId" clId="{43EC0187-AB59-498E-9B86-6591A0C2DB70}" dt="2021-10-28T22:06:24.931" v="2" actId="47"/>
        <pc:sldMkLst>
          <pc:docMk/>
          <pc:sldMk cId="3510492156" sldId="429"/>
        </pc:sldMkLst>
      </pc:sldChg>
      <pc:sldChg chg="modSp mod">
        <pc:chgData name="Михаил Попов" userId="1ff28dec684c2c56" providerId="LiveId" clId="{43EC0187-AB59-498E-9B86-6591A0C2DB70}" dt="2021-10-28T22:06:46.715" v="7" actId="20577"/>
        <pc:sldMkLst>
          <pc:docMk/>
          <pc:sldMk cId="4166610191" sldId="464"/>
        </pc:sldMkLst>
        <pc:spChg chg="mod">
          <ac:chgData name="Михаил Попов" userId="1ff28dec684c2c56" providerId="LiveId" clId="{43EC0187-AB59-498E-9B86-6591A0C2DB70}" dt="2021-10-28T22:06:46.715" v="7" actId="20577"/>
          <ac:spMkLst>
            <pc:docMk/>
            <pc:sldMk cId="4166610191" sldId="464"/>
            <ac:spMk id="3" creationId="{2AF395B8-6AC7-4E67-BA04-C8C9C98B5C49}"/>
          </ac:spMkLst>
        </pc:spChg>
        <pc:spChg chg="mod">
          <ac:chgData name="Михаил Попов" userId="1ff28dec684c2c56" providerId="LiveId" clId="{43EC0187-AB59-498E-9B86-6591A0C2DB70}" dt="2021-10-28T22:06:04.201" v="0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mod">
        <pc:chgData name="Михаил Попов" userId="1ff28dec684c2c56" providerId="LiveId" clId="{43EC0187-AB59-498E-9B86-6591A0C2DB70}" dt="2021-10-28T22:06:40.461" v="5" actId="20577"/>
        <pc:sldMkLst>
          <pc:docMk/>
          <pc:sldMk cId="2135445741" sldId="465"/>
        </pc:sldMkLst>
        <pc:spChg chg="mod">
          <ac:chgData name="Михаил Попов" userId="1ff28dec684c2c56" providerId="LiveId" clId="{43EC0187-AB59-498E-9B86-6591A0C2DB70}" dt="2021-10-28T22:06:40.461" v="5" actId="20577"/>
          <ac:spMkLst>
            <pc:docMk/>
            <pc:sldMk cId="2135445741" sldId="465"/>
            <ac:spMk id="3" creationId="{2AF395B8-6AC7-4E67-BA04-C8C9C98B5C49}"/>
          </ac:spMkLst>
        </pc:spChg>
        <pc:spChg chg="mod">
          <ac:chgData name="Михаил Попов" userId="1ff28dec684c2c56" providerId="LiveId" clId="{43EC0187-AB59-498E-9B86-6591A0C2DB70}" dt="2021-10-28T22:06:35.188" v="3" actId="20577"/>
          <ac:spMkLst>
            <pc:docMk/>
            <pc:sldMk cId="2135445741" sldId="465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  <pc:docChgLst>
    <pc:chgData name="Михаил Попов" userId="1ff28dec684c2c56" providerId="LiveId" clId="{954F6E78-3F50-4AFC-AED2-266A0503EEE3}"/>
    <pc:docChg chg="delSld">
      <pc:chgData name="Михаил Попов" userId="1ff28dec684c2c56" providerId="LiveId" clId="{954F6E78-3F50-4AFC-AED2-266A0503EEE3}" dt="2021-10-29T14:36:17.728" v="0" actId="47"/>
      <pc:docMkLst>
        <pc:docMk/>
      </pc:docMkLst>
      <pc:sldChg chg="del">
        <pc:chgData name="Михаил Попов" userId="1ff28dec684c2c56" providerId="LiveId" clId="{954F6E78-3F50-4AFC-AED2-266A0503EEE3}" dt="2021-10-29T14:36:17.728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954F6E78-3F50-4AFC-AED2-266A0503EEE3}" dt="2021-10-29T14:36:17.728" v="0" actId="47"/>
        <pc:sldMkLst>
          <pc:docMk/>
          <pc:sldMk cId="4166610191" sldId="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9.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50" y="4032250"/>
            <a:ext cx="158750" cy="1943039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jarl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6383</TotalTime>
  <Words>809</Words>
  <Application>Microsoft Office PowerPoint</Application>
  <PresentationFormat>Широкоэкранный</PresentationFormat>
  <Paragraphs>209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Calibri</vt:lpstr>
      <vt:lpstr>Courier New</vt:lpstr>
      <vt:lpstr>HelveticaNeue LT CYR 57 Cond</vt:lpstr>
      <vt:lpstr>Menlo</vt:lpstr>
      <vt:lpstr>Calibri Light</vt:lpstr>
      <vt:lpstr>Cormorant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Михаил Попов</cp:lastModifiedBy>
  <cp:revision>1</cp:revision>
  <dcterms:created xsi:type="dcterms:W3CDTF">2019-10-13T13:33:38Z</dcterms:created>
  <dcterms:modified xsi:type="dcterms:W3CDTF">2021-10-29T14:36:20Z</dcterms:modified>
</cp:coreProperties>
</file>